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9" r:id="rId9"/>
    <p:sldId id="277" r:id="rId10"/>
    <p:sldId id="278" r:id="rId11"/>
    <p:sldId id="280" r:id="rId12"/>
    <p:sldId id="282" r:id="rId13"/>
    <p:sldId id="281" r:id="rId14"/>
    <p:sldId id="261" r:id="rId15"/>
    <p:sldId id="263" r:id="rId16"/>
    <p:sldId id="283" r:id="rId17"/>
    <p:sldId id="264" r:id="rId18"/>
    <p:sldId id="265" r:id="rId19"/>
    <p:sldId id="284" r:id="rId20"/>
    <p:sldId id="285" r:id="rId21"/>
    <p:sldId id="268" r:id="rId22"/>
    <p:sldId id="269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86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94660"/>
  </p:normalViewPr>
  <p:slideViewPr>
    <p:cSldViewPr snapToGrid="0">
      <p:cViewPr>
        <p:scale>
          <a:sx n="66" d="100"/>
          <a:sy n="66" d="100"/>
        </p:scale>
        <p:origin x="140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9ABED-3A20-FA46-1ECE-1FF735400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064CA25-1F74-BAE9-68DD-E8C0C1D27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5AF075-16D3-6517-34BE-C1A273F24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3636A-7287-483E-BA7A-C35CE0E29C5D}" type="datetimeFigureOut">
              <a:rPr lang="ru-RU" smtClean="0"/>
              <a:t>18.11.2023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C4A1C2-4C36-A537-0A15-1B2F2434D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46B38A-8B5B-4B79-77A9-E94AD01F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D335D-4750-4582-BEE9-3AC0EDE58D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6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14F9B-9CB9-7833-2884-70056CAB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D3373DE-A010-8765-DDC3-4B343A03C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48B3F2-2B74-E13E-8DF1-3D26693AD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3636A-7287-483E-BA7A-C35CE0E29C5D}" type="datetimeFigureOut">
              <a:rPr lang="ru-RU" smtClean="0"/>
              <a:t>18.11.2023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4B522E-8AF4-AD9C-B75D-BB04D6AA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C02964-DAC6-41A0-3B1E-DE388139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D335D-4750-4582-BEE9-3AC0EDE58D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21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5E6FD0D-CC89-574E-E337-5E3CBA0026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CA33691-E117-326C-87C9-3DFE8CE90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7DF1B7-E251-A4A2-DE19-3D3F295F2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3636A-7287-483E-BA7A-C35CE0E29C5D}" type="datetimeFigureOut">
              <a:rPr lang="ru-RU" smtClean="0"/>
              <a:t>18.11.2023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B4AEC0-8624-A1EE-9FE9-AE42BEC41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708DBD-42A8-73D4-A9D0-878E7AB7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D335D-4750-4582-BEE9-3AC0EDE58D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1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62949B-A61B-164F-45D3-6651F638F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FC93BD-27A2-161B-E7E1-8BF761AB9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B5E540-F185-60EF-04FC-255BC9F5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3636A-7287-483E-BA7A-C35CE0E29C5D}" type="datetimeFigureOut">
              <a:rPr lang="ru-RU" smtClean="0"/>
              <a:t>18.11.2023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A42AB0-E866-A2DD-4200-5AA54F3F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B8DB79-B9A5-5F35-59BF-4E18C7C96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D335D-4750-4582-BEE9-3AC0EDE58D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596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168BA0-C9AD-AA91-1AAB-8F6718E6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087D92-D36E-A0F5-E8B3-AAC462363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5416D2-E385-B453-340C-2E07AABA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3636A-7287-483E-BA7A-C35CE0E29C5D}" type="datetimeFigureOut">
              <a:rPr lang="ru-RU" smtClean="0"/>
              <a:t>18.11.2023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5408CD-0839-0B0F-0231-925B3430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3DBAC0-1930-0A76-862E-33FAE909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D335D-4750-4582-BEE9-3AC0EDE58D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8403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C1596-7DDD-FABE-105C-9F65CDC7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337BD9-432D-185F-A2A7-B98E38DE7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F4819E-A665-53A3-C697-C327DF163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817722F-776A-5B88-2E4A-9464236A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3636A-7287-483E-BA7A-C35CE0E29C5D}" type="datetimeFigureOut">
              <a:rPr lang="ru-RU" smtClean="0"/>
              <a:t>18.11.2023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D4F4466-F502-FFD7-002C-00FF22F52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830C88-28F5-36B5-5F07-61242C31C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D335D-4750-4582-BEE9-3AC0EDE58D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92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79E1F-44FF-E9DC-66FC-809E7D0B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37130A-F140-B47E-D864-FEACBCB36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6102493-0B2E-078D-B59C-383CFCE4A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891BCEA-27C7-FE17-502F-4F5AF7E04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290605-84E1-4008-D8F8-85542C3DF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52E714-E6D9-B093-D951-ABFABE23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3636A-7287-483E-BA7A-C35CE0E29C5D}" type="datetimeFigureOut">
              <a:rPr lang="ru-RU" smtClean="0"/>
              <a:t>18.11.2023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60EB518-7B0B-9611-3B2B-CFBCAFBB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B66229A-7B2A-8190-5FB6-F76772FA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D335D-4750-4582-BEE9-3AC0EDE58D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381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01AA5E-BBD7-5D65-CF1D-19E61C0D2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361E232-D742-22C4-DA36-E195E70A2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3636A-7287-483E-BA7A-C35CE0E29C5D}" type="datetimeFigureOut">
              <a:rPr lang="ru-RU" smtClean="0"/>
              <a:t>18.11.2023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9CDFA22-36FC-14F7-474F-C37D3091A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8587362-C551-2427-6342-22AC9E6F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D335D-4750-4582-BEE9-3AC0EDE58D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19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CA2AE4E-0811-9E60-FC61-04C06F1D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3636A-7287-483E-BA7A-C35CE0E29C5D}" type="datetimeFigureOut">
              <a:rPr lang="ru-RU" smtClean="0"/>
              <a:t>18.11.2023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F296737-E937-5C7F-4DC4-700D64619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C1655D-1B15-237A-8BAE-9B35270E7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D335D-4750-4582-BEE9-3AC0EDE58D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215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E781B7-176B-A407-E8CB-1FF53ACE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63FE06-3FAD-2196-6304-82CDD0302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8A6305-D71C-D59A-997F-2AEF60C53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B6712A-FB3A-F431-585D-D0F8487D1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3636A-7287-483E-BA7A-C35CE0E29C5D}" type="datetimeFigureOut">
              <a:rPr lang="ru-RU" smtClean="0"/>
              <a:t>18.11.2023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34B64-1718-5E35-39AB-AF50381A0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E9BB22-AC5B-9172-EC4F-FB0564AE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D335D-4750-4582-BEE9-3AC0EDE58D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116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9C283-47EE-CDE3-9AFC-BDD8E3278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77A28A4-0970-03FA-65EF-AC46B5C1F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52B4DE9-75C0-55F2-391D-1149C9020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EF60DDA-E5D3-388D-E9D0-705D6A631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3636A-7287-483E-BA7A-C35CE0E29C5D}" type="datetimeFigureOut">
              <a:rPr lang="ru-RU" smtClean="0"/>
              <a:t>18.11.2023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F5C636-0DB0-DE56-924C-9E0C6F32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733A5B-423B-6957-802A-26CC88F9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D335D-4750-4582-BEE9-3AC0EDE58D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7653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58AF5-B214-81E2-803B-91D1EF6E2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52C2EC-8AE2-3795-2221-A5C5C096D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ADD919-12E1-6CA3-79F3-4718B01F3C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3636A-7287-483E-BA7A-C35CE0E29C5D}" type="datetimeFigureOut">
              <a:rPr lang="ru-RU" smtClean="0"/>
              <a:t>18.11.2023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056592-1A7E-031E-CC5E-CC843C28A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FA169B-0997-0F6A-FF6C-5BA572C62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D335D-4750-4582-BEE9-3AC0EDE58D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53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BC1189-6DFC-F44F-722A-96A5ED49A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"/>
            <a:ext cx="12192000" cy="68578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74289C-BC41-4A00-20BF-745122EC3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38" y="1887796"/>
            <a:ext cx="2290915" cy="2318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18F331-47B9-1FC9-EC2B-F0D371852CA2}"/>
              </a:ext>
            </a:extLst>
          </p:cNvPr>
          <p:cNvSpPr txBox="1"/>
          <p:nvPr/>
        </p:nvSpPr>
        <p:spPr>
          <a:xfrm>
            <a:off x="5348749" y="1887795"/>
            <a:ext cx="400096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0" b="1" dirty="0">
                <a:solidFill>
                  <a:srgbClr val="038681"/>
                </a:solidFill>
                <a:cs typeface="Arial" panose="020B0604020202020204" pitchFamily="34" charset="0"/>
              </a:rPr>
              <a:t>Paint</a:t>
            </a:r>
            <a:endParaRPr lang="ru-RU" sz="14000" b="1" dirty="0">
              <a:solidFill>
                <a:srgbClr val="038681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484357-3F48-9364-B229-34F7F3434C19}"/>
              </a:ext>
            </a:extLst>
          </p:cNvPr>
          <p:cNvSpPr txBox="1"/>
          <p:nvPr/>
        </p:nvSpPr>
        <p:spPr>
          <a:xfrm>
            <a:off x="6948513" y="5343857"/>
            <a:ext cx="524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Выполнил: Балныкин Климентий</a:t>
            </a:r>
          </a:p>
        </p:txBody>
      </p:sp>
    </p:spTree>
    <p:extLst>
      <p:ext uri="{BB962C8B-B14F-4D97-AF65-F5344CB8AC3E}">
        <p14:creationId xmlns:p14="http://schemas.microsoft.com/office/powerpoint/2010/main" val="267565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AB0783-A372-4128-F5D7-2B1BBF513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62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AB39A2-6866-48C5-C8FC-32A53552B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18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495045-3ABA-8836-A1B3-EC656DE9B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39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4CB236-C5F6-1888-5116-F4420DF43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45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96B719B-174E-C12B-077E-FD61C592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83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8E73FA-3DEB-EBF4-98E8-F38730DA4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84EDEA-FFB3-5D85-DA9F-002ABEA2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3350"/>
            <a:ext cx="12192000" cy="37465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6DAD5B4-B711-4EB6-B737-6B1333E4CDFD}"/>
              </a:ext>
            </a:extLst>
          </p:cNvPr>
          <p:cNvSpPr/>
          <p:nvPr/>
        </p:nvSpPr>
        <p:spPr>
          <a:xfrm>
            <a:off x="0" y="6470650"/>
            <a:ext cx="12192000" cy="3873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029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62C0AB-E7F0-9CF9-2E1C-31D45E5C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21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10DF1E-AEA4-DFCE-04DE-E31D8F061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74"/>
            <a:ext cx="12192000" cy="64931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38A41F-C0A1-6087-48CF-58AD6FBA7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3350"/>
            <a:ext cx="12192000" cy="37465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AF33285-B062-4ED1-B85B-638292D6592B}"/>
              </a:ext>
            </a:extLst>
          </p:cNvPr>
          <p:cNvSpPr/>
          <p:nvPr/>
        </p:nvSpPr>
        <p:spPr>
          <a:xfrm>
            <a:off x="0" y="6470650"/>
            <a:ext cx="12192000" cy="3873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8021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44AFF4-E508-FCD5-E526-6A35AC9B2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83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977358-FD6D-D155-4674-C6974CFA0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3350"/>
            <a:ext cx="12192000" cy="37465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244A164-56FC-4EE3-9906-5D85DB2BE6C5}"/>
              </a:ext>
            </a:extLst>
          </p:cNvPr>
          <p:cNvSpPr/>
          <p:nvPr/>
        </p:nvSpPr>
        <p:spPr>
          <a:xfrm>
            <a:off x="0" y="6470650"/>
            <a:ext cx="12192000" cy="3873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271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BBD981-5FF7-0AC6-B4AA-DB12F8A7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"/>
            <a:ext cx="12192000" cy="68578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035D54-E2A8-B085-C377-BBEA3349F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3" t="10223" r="20687" b="20221"/>
          <a:stretch/>
        </p:blipFill>
        <p:spPr>
          <a:xfrm>
            <a:off x="2811780" y="701039"/>
            <a:ext cx="6858000" cy="4770121"/>
          </a:xfrm>
          <a:prstGeom prst="rect">
            <a:avLst/>
          </a:prstGeom>
          <a:ln w="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847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ADE22C-5436-7AFD-7400-9CF2D11E4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6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44AFF4-E508-FCD5-E526-6A35AC9B2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83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977358-FD6D-D155-4674-C6974CFA0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3350"/>
            <a:ext cx="12192000" cy="37465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244A164-56FC-4EE3-9906-5D85DB2BE6C5}"/>
              </a:ext>
            </a:extLst>
          </p:cNvPr>
          <p:cNvSpPr/>
          <p:nvPr/>
        </p:nvSpPr>
        <p:spPr>
          <a:xfrm>
            <a:off x="0" y="6470650"/>
            <a:ext cx="12192000" cy="3873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816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0E0449-AA93-C527-BE7C-225FF11F3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833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E7C7D1-65D2-B8E3-C381-A5BAD9A7B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3350"/>
            <a:ext cx="12192000" cy="37465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1E8370D-715E-4FC1-AF9B-83EDC03F48BD}"/>
              </a:ext>
            </a:extLst>
          </p:cNvPr>
          <p:cNvSpPr/>
          <p:nvPr/>
        </p:nvSpPr>
        <p:spPr>
          <a:xfrm>
            <a:off x="0" y="6470650"/>
            <a:ext cx="12192000" cy="3873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020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1D3546-A09F-4BD8-D5AD-8F3695DF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"/>
            <a:ext cx="12192000" cy="68578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0C456B-75F0-4079-9C04-9E2866B13D86}"/>
              </a:ext>
            </a:extLst>
          </p:cNvPr>
          <p:cNvSpPr txBox="1"/>
          <p:nvPr/>
        </p:nvSpPr>
        <p:spPr>
          <a:xfrm>
            <a:off x="2340805" y="2704858"/>
            <a:ext cx="75103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rgbClr val="038681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59021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5F2980-5AC1-FAC0-46DC-42C591253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50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14DF8C-2B87-6DDE-B7F2-40326B3D0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32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597AA8-0E9B-FB28-929A-23B1F2774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2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5D4C91-ACF4-5740-406B-CE48F19BF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84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577320-5AA2-5E7D-21B4-F3E4C1AFF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72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DDA7D9-6564-B9E7-E063-F98727BBA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37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4EF864-3D28-8E81-2F30-9E323E349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23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Words>9</Words>
  <Application>Microsoft Office PowerPoint</Application>
  <PresentationFormat>Широкоэкранный</PresentationFormat>
  <Paragraphs>3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Климентий Балныкин</dc:creator>
  <cp:lastModifiedBy>Климентий Балныкин</cp:lastModifiedBy>
  <cp:revision>8</cp:revision>
  <dcterms:created xsi:type="dcterms:W3CDTF">2023-11-12T14:04:33Z</dcterms:created>
  <dcterms:modified xsi:type="dcterms:W3CDTF">2023-11-18T14:38:03Z</dcterms:modified>
</cp:coreProperties>
</file>